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mp" ContentType="image/bmp"/>
  <Default Extension="jp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docProps/core.xml" ContentType="application/vnd.openxmlformats-package.core-properties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notesSlides/notesSlide2.xml" ContentType="application/vnd.openxmlformats-officedocument.presentationml.notesSlide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app.xml" ContentType="application/vnd.openxmlformats-officedocument.extended-properti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"/>
  </p:notesMasterIdLst>
  <p:sldIdLst>
    <p:sldId id="263" r:id="rId3"/>
    <p:sldId id="268" r:id="rId4"/>
    <p:sldId id="264" r:id="rId5"/>
    <p:sldId id="269" r:id="rId6"/>
    <p:sldId id="270" r:id="rId7"/>
    <p:sldId id="265" r:id="rId8"/>
    <p:sldId id="266" r:id="rId9"/>
    <p:sldId id="267" r:id="rId10"/>
    <p:sldId id="274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80910" autoAdjust="0"/>
  </p:normalViewPr>
  <p:slideViewPr>
    <p:cSldViewPr snapToGrid="0">
      <p:cViewPr varScale="1">
        <p:scale>
          <a:sx n="69" d="100"/>
          <a:sy n="69" d="100"/>
        </p:scale>
        <p:origin x="53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tableStyles" Target="tableStyles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BD04A-122A-4926-9B54-39C1123ABB52}" type="datetimeFigureOut">
              <a:rPr lang="it-IT" smtClean="0"/>
              <a:t>10/06/2026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12322-76DA-44A3-92C4-6C5981E7B565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Segnaposto testo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39CAAF0-BB59-4DF0-A0A9-E2A1DEB68E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Segnaposto testo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704890A-7057-4A71-8FBA-FDC31548C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Segnaposto testo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676C398-5578-4DED-8E23-1F78B6E78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Segnaposto testo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4AB679A-6DB4-439A-AAAF-D6ABE2E01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Segnaposto testo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EDCD4BB-714B-4F0F-8115-0B99BDA4FA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Segnaposto testo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D847894-ABB3-4919-BACE-95D39D4D80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Segnaposto testo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DAF135F-08B8-4984-A7DA-AC86395668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Segnaposto testo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D571829-1E31-43C8-BF83-75CFF2C72F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Segnaposto testo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A6E234D-505E-4B50-9591-BDB32B8F35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0431E34-0AB8-4AC0-BD77-898156EBD965}" type="datetimeFigureOut">
              <a:rPr lang="it-IT" smtClean="0"/>
              <a:t>10/06/2026</a:t>
            </a:fld>
            <a:endParaRPr lang="it-IT"/>
          </a:p>
        </p:txBody>
      </p:sp>
      <p:sp>
        <p:nvSpPr>
          <p:cNvPr id="5" name="Segnaposto piè di pagina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7602FA0-526E-4B5F-AE56-8847E1B96088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  <p:hf dt="0"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0431E34-0AB8-4AC0-BD77-898156EBD965}" type="datetimeFigureOut">
              <a:rPr lang="it-IT" smtClean="0"/>
              <a:t>10/06/2026</a:t>
            </a:fld>
            <a:endParaRPr lang="it-IT"/>
          </a:p>
        </p:txBody>
      </p:sp>
      <p:sp>
        <p:nvSpPr>
          <p:cNvPr id="5" name="Segnaposto piè di pagina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7602FA0-526E-4B5F-AE56-8847E1B96088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  <p:hf dt="0"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0431E34-0AB8-4AC0-BD77-898156EBD965}" type="datetimeFigureOut">
              <a:rPr lang="it-IT" smtClean="0"/>
              <a:t>10/06/2026</a:t>
            </a:fld>
            <a:endParaRPr lang="it-IT"/>
          </a:p>
        </p:txBody>
      </p:sp>
      <p:sp>
        <p:nvSpPr>
          <p:cNvPr id="5" name="Segnaposto piè di pagina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7602FA0-526E-4B5F-AE56-8847E1B96088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  <p:hf dt="0"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0431E34-0AB8-4AC0-BD77-898156EBD965}" type="datetimeFigureOut">
              <a:rPr lang="it-IT" smtClean="0"/>
              <a:t>10/06/2026</a:t>
            </a:fld>
            <a:endParaRPr lang="it-IT"/>
          </a:p>
        </p:txBody>
      </p:sp>
      <p:sp>
        <p:nvSpPr>
          <p:cNvPr id="5" name="Segnaposto piè di pagina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7602FA0-526E-4B5F-AE56-8847E1B96088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  <p:hf dt="0"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0431E34-0AB8-4AC0-BD77-898156EBD965}" type="datetimeFigureOut">
              <a:rPr lang="it-IT" smtClean="0"/>
              <a:t>10/06/2026</a:t>
            </a:fld>
            <a:endParaRPr lang="it-IT"/>
          </a:p>
        </p:txBody>
      </p:sp>
      <p:sp>
        <p:nvSpPr>
          <p:cNvPr id="5" name="Segnaposto piè di pagina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7602FA0-526E-4B5F-AE56-8847E1B96088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  <p:hf dt="0"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0431E34-0AB8-4AC0-BD77-898156EBD965}" type="datetimeFigureOut">
              <a:rPr lang="it-IT" smtClean="0"/>
              <a:t>10/06/2026</a:t>
            </a:fld>
            <a:endParaRPr lang="it-IT"/>
          </a:p>
        </p:txBody>
      </p:sp>
      <p:sp>
        <p:nvSpPr>
          <p:cNvPr id="6" name="Segnaposto piè di pagina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7602FA0-526E-4B5F-AE56-8847E1B96088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  <p:hf dt="0"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0431E34-0AB8-4AC0-BD77-898156EBD965}" type="datetimeFigureOut">
              <a:rPr lang="it-IT" smtClean="0"/>
              <a:t>10/06/2026</a:t>
            </a:fld>
            <a:endParaRPr lang="it-IT"/>
          </a:p>
        </p:txBody>
      </p:sp>
      <p:sp>
        <p:nvSpPr>
          <p:cNvPr id="8" name="Segnaposto piè di pagina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7602FA0-526E-4B5F-AE56-8847E1B96088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  <p:hf dt="0"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0431E34-0AB8-4AC0-BD77-898156EBD965}" type="datetimeFigureOut">
              <a:rPr lang="it-IT" smtClean="0"/>
              <a:t>10/06/2026</a:t>
            </a:fld>
            <a:endParaRPr lang="it-IT"/>
          </a:p>
        </p:txBody>
      </p:sp>
      <p:sp>
        <p:nvSpPr>
          <p:cNvPr id="4" name="Segnaposto piè di pagina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7602FA0-526E-4B5F-AE56-8847E1B96088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  <p:hf dt="0"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0431E34-0AB8-4AC0-BD77-898156EBD965}" type="datetimeFigureOut">
              <a:rPr lang="it-IT" smtClean="0"/>
              <a:t>10/06/2026</a:t>
            </a:fld>
            <a:endParaRPr lang="it-IT"/>
          </a:p>
        </p:txBody>
      </p:sp>
      <p:sp>
        <p:nvSpPr>
          <p:cNvPr id="3" name="Segnaposto piè di pagina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7602FA0-526E-4B5F-AE56-8847E1B96088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  <p:hf dt="0"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0431E34-0AB8-4AC0-BD77-898156EBD965}" type="datetimeFigureOut">
              <a:rPr lang="it-IT" smtClean="0"/>
              <a:t>10/06/2026</a:t>
            </a:fld>
            <a:endParaRPr lang="it-IT"/>
          </a:p>
        </p:txBody>
      </p:sp>
      <p:sp>
        <p:nvSpPr>
          <p:cNvPr id="6" name="Segnaposto piè di pagina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7602FA0-526E-4B5F-AE56-8847E1B96088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  <p:hf dt="0"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/>
          </a:p>
        </p:txBody>
      </p:sp>
      <p:sp>
        <p:nvSpPr>
          <p:cNvPr id="4" name="Segnaposto testo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0431E34-0AB8-4AC0-BD77-898156EBD965}" type="datetimeFigureOut">
              <a:rPr lang="it-IT" smtClean="0"/>
              <a:t>10/06/2026</a:t>
            </a:fld>
            <a:endParaRPr lang="it-IT"/>
          </a:p>
        </p:txBody>
      </p:sp>
      <p:sp>
        <p:nvSpPr>
          <p:cNvPr id="6" name="Segnaposto piè di pagina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7602FA0-526E-4B5F-AE56-8847E1B96088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  <p:hf dt="0" sldNum="0" hdr="0" ftr="0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31E34-0AB8-4AC0-BD77-898156EBD965}" type="datetimeFigureOut">
              <a:rPr lang="it-IT" smtClean="0"/>
              <a:t>10/06/2026</a:t>
            </a:fld>
            <a:endParaRPr lang="it-IT"/>
          </a:p>
        </p:txBody>
      </p:sp>
      <p:sp>
        <p:nvSpPr>
          <p:cNvPr id="5" name="Segnaposto piè di pagina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02FA0-526E-4B5F-AE56-8847E1B96088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bmp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bmp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bmp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bmp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bmp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bmp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bmp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r>
              <a:rPr lang="it-IT"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</a:rPr>
              <a:t>L'Atlante delle creature</a:t>
            </a:r>
          </a:p>
          <a:p>
            <a:r>
              <a:rPr lang="it-IT"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</a:rPr>
              <a:t>"Voci della Terra"</a:t>
            </a:r>
          </a:p>
        </p:txBody>
      </p:sp>
      <p:sp>
        <p:nvSpPr>
          <p:cNvPr id="3" name="Sottotitolo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</a:rPr>
              <a:t>Prodotto finale Educazione civica</a:t>
            </a:r>
          </a:p>
          <a:p>
            <a:r>
              <a:rPr lang="it-IT"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</a:rPr>
              <a:t>Classe 2 F</a:t>
            </a:r>
          </a:p>
          <a:p>
            <a:r>
              <a:rPr lang="it-IT" sz="1600"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</a:rPr>
              <a:t>Monologhi in prima persona per dare voce agli ambienti del nostro pianeta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Segnaposto contenuto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</a:rPr>
              <a:t>L’OCEANO FERITO</a:t>
            </a:r>
          </a:p>
        </p:txBody>
      </p:sp>
      <p:sp>
        <p:nvSpPr>
          <p:cNvPr id="3" name="Segnaposto contenuto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sz="1600"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</a:rPr>
              <a:t>Mi chiamano Oceano, ma non mi riconosco più nello specchio del cielo.</a:t>
            </a:r>
          </a:p>
          <a:p>
            <a:pPr marL="0" indent="0">
              <a:buNone/>
            </a:pPr>
            <a:r>
              <a:rPr sz="1600"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</a:rPr>
              <a:t>Una volta ero limpido, immenso, forte.</a:t>
            </a:r>
          </a:p>
          <a:p>
            <a:pPr marL="0" indent="0">
              <a:buNone/>
            </a:pPr>
            <a:r>
              <a:rPr sz="1600"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</a:rPr>
              <a:t>Ora porto sulle onde plastica, petrolio, bottiglie vuote di promesse.</a:t>
            </a:r>
          </a:p>
          <a:p>
            <a:pPr marL="0" indent="0">
              <a:buNone/>
            </a:pPr>
            <a:r>
              <a:rPr sz="1600"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</a:rPr>
              <a:t>Non parlo con parole, parlo con il rumore dei miei flutti.</a:t>
            </a:r>
          </a:p>
          <a:p>
            <a:pPr marL="0" indent="0">
              <a:buNone/>
            </a:pPr>
            <a:r>
              <a:rPr sz="1600"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</a:rPr>
              <a:t>Ogni volta che urlo, qualcuno sulla terra dovrebbe capire.</a:t>
            </a:r>
          </a:p>
          <a:p>
            <a:pPr marL="0" indent="0">
              <a:buNone/>
            </a:pPr>
            <a:r>
              <a:rPr sz="1600"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</a:rPr>
              <a:t>Ma pochi ascoltano.</a:t>
            </a:r>
          </a:p>
          <a:p>
            <a:pPr marL="0" indent="0">
              <a:buNone/>
            </a:pPr>
            <a:r>
              <a:rPr sz="1600"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</a:rPr>
              <a:t>Eppure non chiedo miracoli:</a:t>
            </a:r>
          </a:p>
          <a:p>
            <a:pPr marL="0" indent="0">
              <a:buNone/>
            </a:pPr>
            <a:r>
              <a:rPr sz="1600"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</a:rPr>
              <a:t>solo che impariate a rispettarmi.</a:t>
            </a:r>
          </a:p>
          <a:p>
            <a:pPr marL="0" indent="0">
              <a:buNone/>
            </a:pPr>
            <a:r>
              <a:rPr sz="1600"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</a:rPr>
              <a:t>Basta un gesto, un rifiuto in meno, un’attenzione in più.</a:t>
            </a:r>
          </a:p>
          <a:p>
            <a:pPr marL="0" indent="0">
              <a:buNone/>
            </a:pPr>
            <a:r>
              <a:rPr sz="1600"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</a:rPr>
              <a:t>Io posso guarire.</a:t>
            </a:r>
          </a:p>
          <a:p>
            <a:pPr marL="0" indent="0">
              <a:buNone/>
            </a:pPr>
            <a:r>
              <a:rPr sz="1600"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</a:rPr>
              <a:t>Sono grande abbastanza per perdonare</a:t>
            </a:r>
            <a:endParaRPr lang="it-IT" sz="1600">
              <a:latin typeface="Times New Roman" pitchFamily="18" charset="0" panose="02020603050405020304"/>
              <a:ea typeface="Times New Roman" pitchFamily="18" charset="0" panose="02020603050405020304"/>
              <a:cs typeface="Times New Roman" pitchFamily="18" charset="0" panose="02020603050405020304"/>
            </a:endParaRPr>
          </a:p>
          <a:p>
            <a:pPr marL="0" indent="0">
              <a:buNone/>
            </a:pPr>
            <a:r>
              <a:rPr sz="1600">
                <a:latin typeface="Times New Roman" pitchFamily="18" charset="0" panose="02020603050405020304"/>
                <a:ea typeface="Times New Roman" pitchFamily="18" charset="0" panose="02020603050405020304"/>
                <a:cs typeface="Times New Roman" pitchFamily="18" charset="0" panose="02020603050405020304"/>
              </a:rPr>
              <a:t>ma ho bisogno che voi siate abbastanza coraggiosi da cambiare.</a:t>
            </a:r>
          </a:p>
          <a:p>
            <a:pPr marL="0" indent="0">
              <a:buNone/>
            </a:pPr>
            <a:endParaRPr sz="1600">
              <a:latin typeface="Times New Roman" pitchFamily="18" charset="0" panose="02020603050405020304"/>
              <a:ea typeface="Times New Roman" pitchFamily="18" charset="0" panose="02020603050405020304"/>
              <a:cs typeface="Times New Roman" pitchFamily="18" charset="0" panose="02020603050405020304"/>
            </a:endParaRPr>
          </a:p>
          <a:p>
            <a:pPr marL="0" indent="0">
              <a:buNone/>
            </a:pPr>
            <a:endParaRPr sz="1600">
              <a:latin typeface="Times New Roman" pitchFamily="18" charset="0" panose="02020603050405020304"/>
              <a:ea typeface="Times New Roman" pitchFamily="18" charset="0" panose="02020603050405020304"/>
              <a:cs typeface="Times New Roman" pitchFamily="18" charset="0" panose="02020603050405020304"/>
            </a:endParaRPr>
          </a:p>
          <a:p>
            <a:pPr marL="0" indent="0">
              <a:buNone/>
            </a:pPr>
            <a:endParaRPr sz="1600">
              <a:latin typeface="Times New Roman" pitchFamily="18" charset="0" panose="02020603050405020304"/>
              <a:ea typeface="Times New Roman" pitchFamily="18" charset="0" panose="02020603050405020304"/>
              <a:cs typeface="Times New Roman" pitchFamily="18" charset="0" panose="02020603050405020304"/>
            </a:endParaRPr>
          </a:p>
          <a:p/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531022" y="2222477"/>
            <a:ext cx="5440393" cy="395448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IL DESERTO CHE SUSSURRA</a:t>
            </a:r>
          </a:p>
        </p:txBody>
      </p:sp>
      <p:sp>
        <p:nvSpPr>
          <p:cNvPr id="3" name="Segnaposto contenuto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Sono Deserto, e molti credono che io sia vuoto.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Non sanno che di notte mi illumino di stelle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e che tra le dune vive un mondo nascosto e coraggioso.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Ma il clima cambia, e il mio calore cresce troppo in fretta.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Gli animali cercano ombra dove non ce n’è più.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Io non voglio diventare un gigante che inghiotte tutto.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Potete aiutarmi, proteggendo il clima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e ricordando che anche il silenzio merita ascolto.</a:t>
            </a:r>
            <a:endParaRPr sz="160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225029" y="2423639"/>
            <a:ext cx="5257976" cy="36444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LA MONTAGNA ANTICA</a:t>
            </a:r>
          </a:p>
        </p:txBody>
      </p:sp>
      <p:sp>
        <p:nvSpPr>
          <p:cNvPr id="3" name="Segnaposto contenuto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Sono una Montagna, e da migliaia di anni vi guardo crescere.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Sono forte, ma anche fragile: basta una mina, una strada mal costruita,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un fuoco acceso con leggerezza per ferirmi.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Vi offro sentieri, neve, silenzio.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Vi insegno la pazienza, quella che serve per arrivare in cima.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Se mi rispetterete, continuerò a proteggere i vostri passi.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Ma ricordate: anche le montagne hanno un cuore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che va trattato con cura.</a:t>
            </a:r>
            <a:endParaRPr sz="160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28128" y="3051990"/>
            <a:ext cx="4996721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  <a:p>
            <a:r>
              <a:rPr lang="en-US" sz="4400" b="1" i="0" u="none" strike="noStrike">
                <a:solidFill>
                  <a:srgbClr val="454545"/>
                </a:solidFill>
                <a:latin typeface="Times New Roman" pitchFamily="18" charset="0" panose="02020603050405020304"/>
                <a:ea typeface="+mn-ea"/>
                <a:cs typeface="+mn-cs"/>
              </a:rPr>
              <a:t> IL BOSCO CHE RESPIRA</a:t>
            </a:r>
            <a:endParaRPr lang="it-IT"/>
          </a:p>
          <a:p/>
          <a:p/>
        </p:txBody>
      </p:sp>
      <p:sp>
        <p:nvSpPr>
          <p:cNvPr id="3" name="Segnaposto contenuto 2"/>
          <p:cNvSpPr>
            <a:spLocks noGrp="1" noEditPoints="1"/>
          </p:cNvSpPr>
          <p:nvPr>
            <p:ph idx="1"/>
          </p:nvPr>
        </p:nvSpPr>
        <p:spPr>
          <a:xfrm>
            <a:off x="838200" y="1601214"/>
            <a:ext cx="10515600" cy="4575749"/>
          </a:xfrm>
        </p:spPr>
        <p:txBody>
          <a:bodyPr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454545"/>
                </a:solidFill>
                <a:latin typeface="Times New Roman" pitchFamily="18" charset="0" panose="02020603050405020304"/>
                <a:ea typeface="+mn-ea"/>
                <a:cs typeface="+mn-cs"/>
              </a:rPr>
              <a:t>Sono un bosco giovane.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454545"/>
                </a:solidFill>
                <a:latin typeface="Times New Roman" pitchFamily="18" charset="0" panose="02020603050405020304"/>
                <a:ea typeface="+mn-ea"/>
                <a:cs typeface="+mn-cs"/>
              </a:rPr>
              <a:t>Ogni mio albero è un respiro che sale verso le nuvole.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454545"/>
                </a:solidFill>
                <a:latin typeface="Times New Roman" pitchFamily="18" charset="0" panose="02020603050405020304"/>
                <a:ea typeface="+mn-ea"/>
                <a:cs typeface="+mn-cs"/>
              </a:rPr>
              <a:t>Sento i passi degli animali, le risate dei bambini,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454545"/>
                </a:solidFill>
                <a:latin typeface="Times New Roman" pitchFamily="18" charset="0" panose="02020603050405020304"/>
                <a:ea typeface="+mn-ea"/>
                <a:cs typeface="+mn-cs"/>
              </a:rPr>
              <a:t>il soffio del vento che mi accarezza.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454545"/>
                </a:solidFill>
                <a:latin typeface="Times New Roman" pitchFamily="18" charset="0" panose="02020603050405020304"/>
                <a:ea typeface="+mn-ea"/>
                <a:cs typeface="+mn-cs"/>
              </a:rPr>
              <a:t>Ma sento anche motoseghe, inciendi, rumori che feriscono il silenzio delle radici.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454545"/>
                </a:solidFill>
                <a:latin typeface="Times New Roman" pitchFamily="18" charset="0" panose="02020603050405020304"/>
                <a:ea typeface="+mn-ea"/>
                <a:cs typeface="+mn-cs"/>
              </a:rPr>
              <a:t>Mi dicono che devo essere “utile”.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454545"/>
                </a:solidFill>
                <a:latin typeface="Times New Roman" pitchFamily="18" charset="0" panose="02020603050405020304"/>
                <a:ea typeface="+mn-ea"/>
                <a:cs typeface="+mn-cs"/>
              </a:rPr>
              <a:t>E io lo sono: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454545"/>
                </a:solidFill>
                <a:latin typeface="Times New Roman" pitchFamily="18" charset="0" panose="02020603050405020304"/>
                <a:ea typeface="+mn-ea"/>
                <a:cs typeface="+mn-cs"/>
              </a:rPr>
              <a:t>purifico l’aria, offro rifugio, proteggo la terra.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454545"/>
                </a:solidFill>
                <a:latin typeface="Times New Roman" pitchFamily="18" charset="0" panose="02020603050405020304"/>
                <a:ea typeface="+mn-ea"/>
                <a:cs typeface="+mn-cs"/>
              </a:rPr>
              <a:t>Lasciatemi crescere.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454545"/>
                </a:solidFill>
                <a:latin typeface="Times New Roman" pitchFamily="18" charset="0" panose="02020603050405020304"/>
                <a:ea typeface="+mn-ea"/>
                <a:cs typeface="+mn-cs"/>
              </a:rPr>
              <a:t>Lasciatemi restare.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454545"/>
                </a:solidFill>
                <a:latin typeface="Times New Roman" pitchFamily="18" charset="0" panose="02020603050405020304"/>
                <a:ea typeface="+mn-ea"/>
                <a:cs typeface="+mn-cs"/>
              </a:rPr>
              <a:t>Non toglietemi il futuro,</a:t>
            </a:r>
          </a:p>
          <a:p>
            <a:pPr marL="0" marR="0" indent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600" b="0" i="0" u="none" strike="noStrike">
                <a:solidFill>
                  <a:srgbClr val="454545"/>
                </a:solidFill>
                <a:latin typeface="Times New Roman" pitchFamily="18" charset="0" panose="02020603050405020304"/>
                <a:ea typeface="+mn-ea"/>
                <a:cs typeface="+mn-cs"/>
              </a:rPr>
              <a:t>perché è anche il vostro.</a:t>
            </a:r>
            <a:endParaRPr sz="160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080615" y="3340126"/>
            <a:ext cx="4644610" cy="34382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 pitchFamily="34" charset="0" panose="020B0604020202020204"/>
              <a:buNone/>
            </a:pPr>
            <a:r>
              <a:rPr lang="en-US" sz="4400" b="1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LA CITTÀ CHE RESPIRA</a:t>
            </a:r>
          </a:p>
        </p:txBody>
      </p:sp>
      <p:sp>
        <p:nvSpPr>
          <p:cNvPr id="3" name="Segnaposto contenuto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Sì, sono una Città. Anche se sono fatta di cemento, anch’io vivo.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Respiro nei miei parchi, nelle scuole, negli alberi fra le strade.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Ma ogni volta che l’aria si riempie di smog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mi manca il fiato.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Non voglio diventare un luogo dove si corre senza guardarsi intorno.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Aiutatemi a essere una città più verde, più calma, più vostra.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Basta un albero piantato, una bici usata,</a:t>
            </a:r>
            <a:endParaRPr lang="en-US" sz="1600" b="0" i="0" u="none" strike="noStrike">
              <a:solidFill>
                <a:srgbClr val="454545"/>
              </a:solidFill>
              <a:latin typeface="Times New Roman" pitchFamily="18" charset="0" panose="02020603050405020304"/>
              <a:ea typeface="+mn-ea"/>
              <a:cs typeface="+mn-cs"/>
            </a:endParaRP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un sorriso in più agli altri abitanti.</a:t>
            </a:r>
            <a:endParaRPr sz="160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597366" y="2963397"/>
            <a:ext cx="4756434" cy="321356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LA PRATERIA DEL VENTO</a:t>
            </a:r>
          </a:p>
        </p:txBody>
      </p:sp>
      <p:sp>
        <p:nvSpPr>
          <p:cNvPr id="3" name="Segnaposto contenuto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Sono Prateria, un tappeto vivo di fili d’erba che danzano insieme.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Gli animali mi attraversano leggeri, il vento mi pettina ogni giorno.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Ma quando passo sotto le ruote di camion pesanti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o mi riempio di rifiuti, mi sento soffocare.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Non voglio sparire in silenzio.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Aiutatemi a restare un luogo dove correre, giocare, respirare.</a:t>
            </a: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Mi basta che vi ricordiate che anche io sono viva.</a:t>
            </a:r>
            <a:endParaRPr sz="160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754253" y="2173488"/>
            <a:ext cx="5123157" cy="41369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4400" b="0" i="0" u="none" strike="noStrike">
                <a:solidFill>
                  <a:srgbClr val="000000"/>
                </a:solidFill>
                <a:latin typeface="Arial" pitchFamily="34" charset="0" panose="020B0604020202020204"/>
                <a:ea typeface="+mn-ea"/>
                <a:cs typeface="+mn-cs"/>
              </a:rPr>
            </a:b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4400" b="0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Dalla voce degli ambienti nasce il nostro impegno: </a:t>
            </a:r>
            <a:endParaRPr lang="it-IT" sz="4400" b="0" i="0" u="none" strike="noStrike">
              <a:solidFill>
                <a:srgbClr val="000000"/>
              </a:solidFill>
              <a:latin typeface="Times New Roman" pitchFamily="18" charset="0" panose="02020603050405020304"/>
              <a:ea typeface="+mn-ea"/>
              <a:cs typeface="+mn-cs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endParaRPr lang="it-IT" sz="4400" b="0" i="0" u="none" strike="noStrike">
              <a:solidFill>
                <a:srgbClr val="000000"/>
              </a:solidFill>
              <a:latin typeface="Times New Roman" pitchFamily="18" charset="0" panose="02020603050405020304"/>
              <a:ea typeface="+mn-ea"/>
              <a:cs typeface="+mn-cs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4400" b="1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Terra, noi ci prenderemo cur</a:t>
            </a:r>
            <a:r>
              <a:rPr lang="it-IT" sz="4400" b="1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a</a:t>
            </a:r>
            <a:r>
              <a:rPr lang="en-US" sz="4400" b="1" i="0" u="none" strike="noStrike">
                <a:solidFill>
                  <a:srgbClr val="000000"/>
                </a:solidFill>
                <a:latin typeface="Times New Roman" pitchFamily="18" charset="0" panose="02020603050405020304"/>
                <a:ea typeface="+mn-ea"/>
                <a:cs typeface="+mn-cs"/>
              </a:rPr>
              <a:t> di te!</a:t>
            </a:r>
          </a:p>
        </p:txBody>
      </p:sp>
      <p:sp>
        <p:nvSpPr>
          <p:cNvPr id="3" name="Segnaposto contenuto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/>
              <a:t> 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890289" y="3429000"/>
            <a:ext cx="4258822" cy="33356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25</Words>
  <Application>Microsoft Office PowerPoint</Application>
  <PresentationFormat>Widescreen</PresentationFormat>
  <Paragraphs>5</Paragraphs>
  <Slides>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Tema di Office</vt:lpstr>
      <vt:lpstr> Budapest 15-20 Gennaio 2024 </vt:lpstr>
      <vt:lpstr>“Divisi cadiamo, uniti resistiamo in piedi”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CITTADINI DELL’EUROPA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Giovanna Benigno</cp:lastModifiedBy>
  <cp:revision>25</cp:revision>
  <dcterms:created xsi:type="dcterms:W3CDTF">2023-05-22T17:10:04Z</dcterms:created>
  <dcterms:modified xsi:type="dcterms:W3CDTF">2026-06-10T15:50:13Z</dcterms:modified>
</cp:coreProperties>
</file>